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80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14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05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72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55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1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1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47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54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28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4F70-9EAA-4CC8-9F6F-96D2FCA009BD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AutoShape 9"/>
          <p:cNvCxnSpPr>
            <a:cxnSpLocks noChangeShapeType="1"/>
            <a:stCxn id="39" idx="2"/>
            <a:endCxn id="40" idx="0"/>
          </p:cNvCxnSpPr>
          <p:nvPr/>
        </p:nvCxnSpPr>
        <p:spPr bwMode="auto">
          <a:xfrm rot="5400000">
            <a:off x="2858409" y="1608519"/>
            <a:ext cx="934204" cy="263439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10"/>
          <p:cNvCxnSpPr>
            <a:cxnSpLocks noChangeShapeType="1"/>
            <a:endCxn id="44" idx="0"/>
          </p:cNvCxnSpPr>
          <p:nvPr/>
        </p:nvCxnSpPr>
        <p:spPr bwMode="auto">
          <a:xfrm>
            <a:off x="4642710" y="2925718"/>
            <a:ext cx="2483320" cy="467103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3804510" y="1772816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プロジェクトマネージャ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804510" y="2230016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1170112" y="3392820"/>
            <a:ext cx="1676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●●業務工程管理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プロジェクトリーダー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1170112" y="4072644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179512" y="50758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179512" y="55330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4" name="Rectangle 30"/>
          <p:cNvSpPr>
            <a:spLocks noChangeArrowheads="1"/>
          </p:cNvSpPr>
          <p:nvPr/>
        </p:nvSpPr>
        <p:spPr bwMode="auto">
          <a:xfrm>
            <a:off x="6287830" y="3392821"/>
            <a:ext cx="1676400" cy="6857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000" kern="0" dirty="0">
                <a:solidFill>
                  <a:srgbClr val="000000"/>
                </a:solidFill>
                <a:latin typeface="Arial" charset="0"/>
              </a:rPr>
              <a:t>●●業務工程管理</a:t>
            </a:r>
            <a:endParaRPr kumimoji="0" lang="en-US" altLang="ja-JP" sz="1000" kern="0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プロジェクトリーダー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</a:p>
        </p:txBody>
      </p:sp>
      <p:sp>
        <p:nvSpPr>
          <p:cNvPr id="45" name="Rectangle 31"/>
          <p:cNvSpPr>
            <a:spLocks noChangeArrowheads="1"/>
          </p:cNvSpPr>
          <p:nvPr/>
        </p:nvSpPr>
        <p:spPr bwMode="auto">
          <a:xfrm>
            <a:off x="6287830" y="4078620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6" name="Rectangle 36"/>
          <p:cNvSpPr>
            <a:spLocks noChangeArrowheads="1"/>
          </p:cNvSpPr>
          <p:nvPr/>
        </p:nvSpPr>
        <p:spPr bwMode="auto">
          <a:xfrm>
            <a:off x="6504112" y="17992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営業窓口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6504112" y="22564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2155764" y="50758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2155764" y="55330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50" name="AutoShape 10"/>
          <p:cNvCxnSpPr>
            <a:cxnSpLocks noChangeShapeType="1"/>
            <a:endCxn id="42" idx="0"/>
          </p:cNvCxnSpPr>
          <p:nvPr/>
        </p:nvCxnSpPr>
        <p:spPr bwMode="auto">
          <a:xfrm rot="10800000" flipV="1">
            <a:off x="1017712" y="4694508"/>
            <a:ext cx="990600" cy="381314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10"/>
          <p:cNvCxnSpPr>
            <a:cxnSpLocks noChangeShapeType="1"/>
            <a:stCxn id="41" idx="2"/>
            <a:endCxn id="48" idx="0"/>
          </p:cNvCxnSpPr>
          <p:nvPr/>
        </p:nvCxnSpPr>
        <p:spPr bwMode="auto">
          <a:xfrm rot="16200000" flipH="1">
            <a:off x="2113849" y="4195707"/>
            <a:ext cx="774578" cy="98565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289860" y="50758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5289860" y="55330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8" name="Rectangle 18"/>
          <p:cNvSpPr>
            <a:spLocks noChangeArrowheads="1"/>
          </p:cNvSpPr>
          <p:nvPr/>
        </p:nvSpPr>
        <p:spPr bwMode="auto">
          <a:xfrm>
            <a:off x="7266112" y="50758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9" name="Rectangle 19"/>
          <p:cNvSpPr>
            <a:spLocks noChangeArrowheads="1"/>
          </p:cNvSpPr>
          <p:nvPr/>
        </p:nvSpPr>
        <p:spPr bwMode="auto">
          <a:xfrm>
            <a:off x="7266112" y="55330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60" name="AutoShape 10"/>
          <p:cNvCxnSpPr>
            <a:cxnSpLocks noChangeShapeType="1"/>
            <a:endCxn id="56" idx="0"/>
          </p:cNvCxnSpPr>
          <p:nvPr/>
        </p:nvCxnSpPr>
        <p:spPr bwMode="auto">
          <a:xfrm rot="10800000" flipV="1">
            <a:off x="6128060" y="4694508"/>
            <a:ext cx="997970" cy="381314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8045896" y="116632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様式５</a:t>
            </a:r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88722" y="85854"/>
            <a:ext cx="1733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提案者体制図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79512" y="6093296"/>
            <a:ext cx="864096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/>
              <a:t>※</a:t>
            </a:r>
            <a:r>
              <a:rPr lang="ja-JP" altLang="en-US" sz="1050" b="1" dirty="0"/>
              <a:t>　プロジェクトリーダーの体制は必要に応じて修正すること</a:t>
            </a:r>
          </a:p>
          <a:p>
            <a:r>
              <a:rPr lang="en-US" altLang="ja-JP" sz="1050" b="1" dirty="0"/>
              <a:t>※</a:t>
            </a:r>
            <a:r>
              <a:rPr lang="ja-JP" altLang="en-US" sz="1050" b="1" dirty="0"/>
              <a:t>　プロジェクトリーダー以上は氏名を記載すること</a:t>
            </a:r>
          </a:p>
          <a:p>
            <a:r>
              <a:rPr lang="en-US" altLang="ja-JP" sz="1050" b="1" dirty="0"/>
              <a:t>※</a:t>
            </a:r>
            <a:r>
              <a:rPr lang="ja-JP" altLang="en-US" sz="1050" b="1" dirty="0"/>
              <a:t>　各担当者の勤務地所在地（市区町村名）と会社の区別（「提案会社」か「協力会社」か）を記載すること（会社名の記載は不要）</a:t>
            </a:r>
          </a:p>
        </p:txBody>
      </p:sp>
      <p:cxnSp>
        <p:nvCxnSpPr>
          <p:cNvPr id="52" name="AutoShape 10"/>
          <p:cNvCxnSpPr>
            <a:cxnSpLocks noChangeShapeType="1"/>
          </p:cNvCxnSpPr>
          <p:nvPr/>
        </p:nvCxnSpPr>
        <p:spPr bwMode="auto">
          <a:xfrm rot="16200000" flipH="1">
            <a:off x="7231567" y="4201683"/>
            <a:ext cx="774578" cy="98565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804510" y="764704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プロジェクト統括責任者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804510" y="1221904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</a:p>
        </p:txBody>
      </p:sp>
      <p:cxnSp>
        <p:nvCxnSpPr>
          <p:cNvPr id="4" name="直線コネクタ 3"/>
          <p:cNvCxnSpPr>
            <a:stCxn id="33" idx="2"/>
            <a:endCxn id="38" idx="0"/>
          </p:cNvCxnSpPr>
          <p:nvPr/>
        </p:nvCxnSpPr>
        <p:spPr bwMode="auto">
          <a:xfrm>
            <a:off x="4642710" y="1450504"/>
            <a:ext cx="0" cy="322312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8035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9525">
          <a:solidFill>
            <a:srgbClr val="0000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124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SN0855 田口</dc:creator>
  <cp:lastModifiedBy>久保田 浩司</cp:lastModifiedBy>
  <cp:revision>11</cp:revision>
  <cp:lastPrinted>2017-04-24T02:46:40Z</cp:lastPrinted>
  <dcterms:created xsi:type="dcterms:W3CDTF">2017-04-24T01:22:12Z</dcterms:created>
  <dcterms:modified xsi:type="dcterms:W3CDTF">2021-12-10T09:22:34Z</dcterms:modified>
</cp:coreProperties>
</file>